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67" r:id="rId6"/>
    <p:sldId id="259" r:id="rId7"/>
    <p:sldId id="269" r:id="rId8"/>
    <p:sldId id="260" r:id="rId9"/>
    <p:sldId id="270" r:id="rId10"/>
    <p:sldId id="26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660"/>
  </p:normalViewPr>
  <p:slideViewPr>
    <p:cSldViewPr snapToGrid="0">
      <p:cViewPr varScale="1">
        <p:scale>
          <a:sx n="89" d="100"/>
          <a:sy n="89" d="100"/>
        </p:scale>
        <p:origin x="83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C23034CA-ACF0-4217-9AA3-F4CDBE51E3D3}"/>
    <pc:docChg chg="custSel addSld delSld modSld">
      <pc:chgData name="Shaji Varghese" userId="b6635ce32d741a41" providerId="LiveId" clId="{C23034CA-ACF0-4217-9AA3-F4CDBE51E3D3}" dt="2024-03-04T13:01:36.715" v="78" actId="6549"/>
      <pc:docMkLst>
        <pc:docMk/>
      </pc:docMkLst>
      <pc:sldChg chg="modSp mod">
        <pc:chgData name="Shaji Varghese" userId="b6635ce32d741a41" providerId="LiveId" clId="{C23034CA-ACF0-4217-9AA3-F4CDBE51E3D3}" dt="2024-03-04T12:54:44.568" v="16" actId="27636"/>
        <pc:sldMkLst>
          <pc:docMk/>
          <pc:sldMk cId="2233996185" sldId="256"/>
        </pc:sldMkLst>
        <pc:spChg chg="mod">
          <ac:chgData name="Shaji Varghese" userId="b6635ce32d741a41" providerId="LiveId" clId="{C23034CA-ACF0-4217-9AA3-F4CDBE51E3D3}" dt="2024-03-04T12:54:38.847" v="14" actId="1076"/>
          <ac:spMkLst>
            <pc:docMk/>
            <pc:sldMk cId="2233996185" sldId="256"/>
            <ac:spMk id="2" creationId="{BEA2BC19-8E81-D0D8-9E00-867D8C207418}"/>
          </ac:spMkLst>
        </pc:spChg>
        <pc:spChg chg="mod">
          <ac:chgData name="Shaji Varghese" userId="b6635ce32d741a41" providerId="LiveId" clId="{C23034CA-ACF0-4217-9AA3-F4CDBE51E3D3}" dt="2024-03-04T12:54:44.568" v="16" actId="27636"/>
          <ac:spMkLst>
            <pc:docMk/>
            <pc:sldMk cId="2233996185" sldId="256"/>
            <ac:spMk id="4" creationId="{18FA1107-AA03-A9F4-C9B1-0642B4E1D635}"/>
          </ac:spMkLst>
        </pc:spChg>
      </pc:sldChg>
      <pc:sldChg chg="modSp mod">
        <pc:chgData name="Shaji Varghese" userId="b6635ce32d741a41" providerId="LiveId" clId="{C23034CA-ACF0-4217-9AA3-F4CDBE51E3D3}" dt="2024-03-04T12:55:25.193" v="25" actId="6549"/>
        <pc:sldMkLst>
          <pc:docMk/>
          <pc:sldMk cId="3498301757" sldId="257"/>
        </pc:sldMkLst>
        <pc:spChg chg="mod">
          <ac:chgData name="Shaji Varghese" userId="b6635ce32d741a41" providerId="LiveId" clId="{C23034CA-ACF0-4217-9AA3-F4CDBE51E3D3}" dt="2024-03-04T12:55:25.193" v="25" actId="6549"/>
          <ac:spMkLst>
            <pc:docMk/>
            <pc:sldMk cId="3498301757" sldId="257"/>
            <ac:spMk id="4" creationId="{18FA1107-AA03-A9F4-C9B1-0642B4E1D635}"/>
          </ac:spMkLst>
        </pc:spChg>
      </pc:sldChg>
      <pc:sldChg chg="modSp mod">
        <pc:chgData name="Shaji Varghese" userId="b6635ce32d741a41" providerId="LiveId" clId="{C23034CA-ACF0-4217-9AA3-F4CDBE51E3D3}" dt="2024-03-04T12:57:02.338" v="41" actId="6549"/>
        <pc:sldMkLst>
          <pc:docMk/>
          <pc:sldMk cId="1369330358" sldId="258"/>
        </pc:sldMkLst>
        <pc:spChg chg="mod">
          <ac:chgData name="Shaji Varghese" userId="b6635ce32d741a41" providerId="LiveId" clId="{C23034CA-ACF0-4217-9AA3-F4CDBE51E3D3}" dt="2024-03-04T12:57:02.338" v="41" actId="6549"/>
          <ac:spMkLst>
            <pc:docMk/>
            <pc:sldMk cId="1369330358" sldId="258"/>
            <ac:spMk id="4" creationId="{18FA1107-AA03-A9F4-C9B1-0642B4E1D635}"/>
          </ac:spMkLst>
        </pc:spChg>
      </pc:sldChg>
      <pc:sldChg chg="modSp mod">
        <pc:chgData name="Shaji Varghese" userId="b6635ce32d741a41" providerId="LiveId" clId="{C23034CA-ACF0-4217-9AA3-F4CDBE51E3D3}" dt="2024-03-04T12:59:28.157" v="58" actId="6549"/>
        <pc:sldMkLst>
          <pc:docMk/>
          <pc:sldMk cId="120172133" sldId="259"/>
        </pc:sldMkLst>
        <pc:spChg chg="mod">
          <ac:chgData name="Shaji Varghese" userId="b6635ce32d741a41" providerId="LiveId" clId="{C23034CA-ACF0-4217-9AA3-F4CDBE51E3D3}" dt="2024-03-04T12:59:28.157" v="58" actId="6549"/>
          <ac:spMkLst>
            <pc:docMk/>
            <pc:sldMk cId="120172133" sldId="259"/>
            <ac:spMk id="4" creationId="{18FA1107-AA03-A9F4-C9B1-0642B4E1D635}"/>
          </ac:spMkLst>
        </pc:spChg>
      </pc:sldChg>
      <pc:sldChg chg="modSp mod">
        <pc:chgData name="Shaji Varghese" userId="b6635ce32d741a41" providerId="LiveId" clId="{C23034CA-ACF0-4217-9AA3-F4CDBE51E3D3}" dt="2024-03-04T13:01:22.322" v="75" actId="403"/>
        <pc:sldMkLst>
          <pc:docMk/>
          <pc:sldMk cId="3691780077" sldId="260"/>
        </pc:sldMkLst>
        <pc:spChg chg="mod">
          <ac:chgData name="Shaji Varghese" userId="b6635ce32d741a41" providerId="LiveId" clId="{C23034CA-ACF0-4217-9AA3-F4CDBE51E3D3}" dt="2024-03-04T13:01:22.322" v="75" actId="403"/>
          <ac:spMkLst>
            <pc:docMk/>
            <pc:sldMk cId="3691780077" sldId="260"/>
            <ac:spMk id="4" creationId="{18FA1107-AA03-A9F4-C9B1-0642B4E1D635}"/>
          </ac:spMkLst>
        </pc:spChg>
      </pc:sldChg>
      <pc:sldChg chg="modSp mod">
        <pc:chgData name="Shaji Varghese" userId="b6635ce32d741a41" providerId="LiveId" clId="{C23034CA-ACF0-4217-9AA3-F4CDBE51E3D3}" dt="2024-03-04T13:01:36.715" v="78" actId="6549"/>
        <pc:sldMkLst>
          <pc:docMk/>
          <pc:sldMk cId="2261757383" sldId="261"/>
        </pc:sldMkLst>
        <pc:spChg chg="mod">
          <ac:chgData name="Shaji Varghese" userId="b6635ce32d741a41" providerId="LiveId" clId="{C23034CA-ACF0-4217-9AA3-F4CDBE51E3D3}" dt="2024-03-04T13:01:36.715" v="78" actId="6549"/>
          <ac:spMkLst>
            <pc:docMk/>
            <pc:sldMk cId="2261757383" sldId="261"/>
            <ac:spMk id="4" creationId="{18FA1107-AA03-A9F4-C9B1-0642B4E1D635}"/>
          </ac:spMkLst>
        </pc:spChg>
      </pc:sldChg>
      <pc:sldChg chg="del">
        <pc:chgData name="Shaji Varghese" userId="b6635ce32d741a41" providerId="LiveId" clId="{C23034CA-ACF0-4217-9AA3-F4CDBE51E3D3}" dt="2024-03-04T12:57:52.026" v="49" actId="47"/>
        <pc:sldMkLst>
          <pc:docMk/>
          <pc:sldMk cId="3213990385" sldId="262"/>
        </pc:sldMkLst>
      </pc:sldChg>
      <pc:sldChg chg="del">
        <pc:chgData name="Shaji Varghese" userId="b6635ce32d741a41" providerId="LiveId" clId="{C23034CA-ACF0-4217-9AA3-F4CDBE51E3D3}" dt="2024-03-04T12:57:43.138" v="47" actId="47"/>
        <pc:sldMkLst>
          <pc:docMk/>
          <pc:sldMk cId="3195810785" sldId="263"/>
        </pc:sldMkLst>
      </pc:sldChg>
      <pc:sldChg chg="del">
        <pc:chgData name="Shaji Varghese" userId="b6635ce32d741a41" providerId="LiveId" clId="{C23034CA-ACF0-4217-9AA3-F4CDBE51E3D3}" dt="2024-03-04T12:57:33.631" v="45" actId="47"/>
        <pc:sldMkLst>
          <pc:docMk/>
          <pc:sldMk cId="1473260588" sldId="264"/>
        </pc:sldMkLst>
      </pc:sldChg>
      <pc:sldChg chg="del">
        <pc:chgData name="Shaji Varghese" userId="b6635ce32d741a41" providerId="LiveId" clId="{C23034CA-ACF0-4217-9AA3-F4CDBE51E3D3}" dt="2024-03-04T12:57:22.954" v="43" actId="47"/>
        <pc:sldMkLst>
          <pc:docMk/>
          <pc:sldMk cId="2675355609" sldId="265"/>
        </pc:sldMkLst>
      </pc:sldChg>
      <pc:sldChg chg="modSp mod">
        <pc:chgData name="Shaji Varghese" userId="b6635ce32d741a41" providerId="LiveId" clId="{C23034CA-ACF0-4217-9AA3-F4CDBE51E3D3}" dt="2024-03-04T12:56:22.954" v="32" actId="120"/>
        <pc:sldMkLst>
          <pc:docMk/>
          <pc:sldMk cId="4013514740" sldId="266"/>
        </pc:sldMkLst>
        <pc:spChg chg="mod">
          <ac:chgData name="Shaji Varghese" userId="b6635ce32d741a41" providerId="LiveId" clId="{C23034CA-ACF0-4217-9AA3-F4CDBE51E3D3}" dt="2024-03-04T12:56:22.954" v="32" actId="120"/>
          <ac:spMkLst>
            <pc:docMk/>
            <pc:sldMk cId="4013514740" sldId="266"/>
            <ac:spMk id="2" creationId="{BEA2BC19-8E81-D0D8-9E00-867D8C207418}"/>
          </ac:spMkLst>
        </pc:spChg>
        <pc:spChg chg="mod">
          <ac:chgData name="Shaji Varghese" userId="b6635ce32d741a41" providerId="LiveId" clId="{C23034CA-ACF0-4217-9AA3-F4CDBE51E3D3}" dt="2024-03-04T12:56:16.205" v="31" actId="27636"/>
          <ac:spMkLst>
            <pc:docMk/>
            <pc:sldMk cId="4013514740" sldId="266"/>
            <ac:spMk id="4" creationId="{18FA1107-AA03-A9F4-C9B1-0642B4E1D635}"/>
          </ac:spMkLst>
        </pc:spChg>
      </pc:sldChg>
      <pc:sldChg chg="add">
        <pc:chgData name="Shaji Varghese" userId="b6635ce32d741a41" providerId="LiveId" clId="{C23034CA-ACF0-4217-9AA3-F4CDBE51E3D3}" dt="2024-03-04T12:57:18.539" v="42"/>
        <pc:sldMkLst>
          <pc:docMk/>
          <pc:sldMk cId="2285385361" sldId="267"/>
        </pc:sldMkLst>
      </pc:sldChg>
      <pc:sldChg chg="add">
        <pc:chgData name="Shaji Varghese" userId="b6635ce32d741a41" providerId="LiveId" clId="{C23034CA-ACF0-4217-9AA3-F4CDBE51E3D3}" dt="2024-03-04T12:57:29.531" v="44"/>
        <pc:sldMkLst>
          <pc:docMk/>
          <pc:sldMk cId="879385454" sldId="268"/>
        </pc:sldMkLst>
      </pc:sldChg>
      <pc:sldChg chg="add">
        <pc:chgData name="Shaji Varghese" userId="b6635ce32d741a41" providerId="LiveId" clId="{C23034CA-ACF0-4217-9AA3-F4CDBE51E3D3}" dt="2024-03-04T12:57:38.926" v="46"/>
        <pc:sldMkLst>
          <pc:docMk/>
          <pc:sldMk cId="773908162" sldId="269"/>
        </pc:sldMkLst>
      </pc:sldChg>
      <pc:sldChg chg="add">
        <pc:chgData name="Shaji Varghese" userId="b6635ce32d741a41" providerId="LiveId" clId="{C23034CA-ACF0-4217-9AA3-F4CDBE51E3D3}" dt="2024-03-04T12:57:49.630" v="48"/>
        <pc:sldMkLst>
          <pc:docMk/>
          <pc:sldMk cId="2142678967" sldId="270"/>
        </pc:sldMkLst>
      </pc:sldChg>
    </pc:docChg>
  </pc:docChgLst>
  <pc:docChgLst>
    <pc:chgData name="Bcc Abca" userId="218cc70be08a6819" providerId="LiveId" clId="{09548916-B85D-478B-A074-0765FD94CA5B}"/>
    <pc:docChg chg="modSld">
      <pc:chgData name="Bcc Abca" userId="218cc70be08a6819" providerId="LiveId" clId="{09548916-B85D-478B-A074-0765FD94CA5B}" dt="2024-06-23T06:45:50.568" v="9" actId="20577"/>
      <pc:docMkLst>
        <pc:docMk/>
      </pc:docMkLst>
      <pc:sldChg chg="modSp mod">
        <pc:chgData name="Bcc Abca" userId="218cc70be08a6819" providerId="LiveId" clId="{09548916-B85D-478B-A074-0765FD94CA5B}" dt="2024-06-23T06:45:31.209" v="4" actId="20577"/>
        <pc:sldMkLst>
          <pc:docMk/>
          <pc:sldMk cId="2233996185" sldId="256"/>
        </pc:sldMkLst>
        <pc:spChg chg="mod">
          <ac:chgData name="Bcc Abca" userId="218cc70be08a6819" providerId="LiveId" clId="{09548916-B85D-478B-A074-0765FD94CA5B}" dt="2024-06-23T06:45:31.209" v="4" actId="20577"/>
          <ac:spMkLst>
            <pc:docMk/>
            <pc:sldMk cId="2233996185" sldId="256"/>
            <ac:spMk id="2" creationId="{BEA2BC19-8E81-D0D8-9E00-867D8C207418}"/>
          </ac:spMkLst>
        </pc:spChg>
      </pc:sldChg>
      <pc:sldChg chg="modSp mod">
        <pc:chgData name="Bcc Abca" userId="218cc70be08a6819" providerId="LiveId" clId="{09548916-B85D-478B-A074-0765FD94CA5B}" dt="2024-06-23T06:37:21.092" v="3" actId="20577"/>
        <pc:sldMkLst>
          <pc:docMk/>
          <pc:sldMk cId="3498301757" sldId="257"/>
        </pc:sldMkLst>
        <pc:spChg chg="mod">
          <ac:chgData name="Bcc Abca" userId="218cc70be08a6819" providerId="LiveId" clId="{09548916-B85D-478B-A074-0765FD94CA5B}" dt="2024-06-23T06:37:21.092" v="3" actId="20577"/>
          <ac:spMkLst>
            <pc:docMk/>
            <pc:sldMk cId="3498301757" sldId="257"/>
            <ac:spMk id="2" creationId="{BEA2BC19-8E81-D0D8-9E00-867D8C207418}"/>
          </ac:spMkLst>
        </pc:spChg>
      </pc:sldChg>
      <pc:sldChg chg="modSp mod">
        <pc:chgData name="Bcc Abca" userId="218cc70be08a6819" providerId="LiveId" clId="{09548916-B85D-478B-A074-0765FD94CA5B}" dt="2024-06-23T06:45:37.761" v="5" actId="20577"/>
        <pc:sldMkLst>
          <pc:docMk/>
          <pc:sldMk cId="4013514740" sldId="266"/>
        </pc:sldMkLst>
        <pc:spChg chg="mod">
          <ac:chgData name="Bcc Abca" userId="218cc70be08a6819" providerId="LiveId" clId="{09548916-B85D-478B-A074-0765FD94CA5B}" dt="2024-06-23T06:45:37.761" v="5" actId="20577"/>
          <ac:spMkLst>
            <pc:docMk/>
            <pc:sldMk cId="4013514740" sldId="266"/>
            <ac:spMk id="2" creationId="{BEA2BC19-8E81-D0D8-9E00-867D8C207418}"/>
          </ac:spMkLst>
        </pc:spChg>
      </pc:sldChg>
      <pc:sldChg chg="modSp mod">
        <pc:chgData name="Bcc Abca" userId="218cc70be08a6819" providerId="LiveId" clId="{09548916-B85D-478B-A074-0765FD94CA5B}" dt="2024-06-23T06:45:41.464" v="6" actId="20577"/>
        <pc:sldMkLst>
          <pc:docMk/>
          <pc:sldMk cId="1146138498" sldId="267"/>
        </pc:sldMkLst>
        <pc:spChg chg="mod">
          <ac:chgData name="Bcc Abca" userId="218cc70be08a6819" providerId="LiveId" clId="{09548916-B85D-478B-A074-0765FD94CA5B}" dt="2024-06-23T06:45:41.464" v="6" actId="20577"/>
          <ac:spMkLst>
            <pc:docMk/>
            <pc:sldMk cId="1146138498" sldId="267"/>
            <ac:spMk id="2" creationId="{BEA2BC19-8E81-D0D8-9E00-867D8C207418}"/>
          </ac:spMkLst>
        </pc:spChg>
      </pc:sldChg>
      <pc:sldChg chg="modSp mod">
        <pc:chgData name="Bcc Abca" userId="218cc70be08a6819" providerId="LiveId" clId="{09548916-B85D-478B-A074-0765FD94CA5B}" dt="2024-06-23T06:45:50.568" v="9" actId="20577"/>
        <pc:sldMkLst>
          <pc:docMk/>
          <pc:sldMk cId="349974725" sldId="268"/>
        </pc:sldMkLst>
        <pc:spChg chg="mod">
          <ac:chgData name="Bcc Abca" userId="218cc70be08a6819" providerId="LiveId" clId="{09548916-B85D-478B-A074-0765FD94CA5B}" dt="2024-06-23T06:45:50.568" v="9" actId="20577"/>
          <ac:spMkLst>
            <pc:docMk/>
            <pc:sldMk cId="349974725" sldId="268"/>
            <ac:spMk id="2" creationId="{BEA2BC19-8E81-D0D8-9E00-867D8C207418}"/>
          </ac:spMkLst>
        </pc:spChg>
      </pc:sldChg>
      <pc:sldChg chg="modSp mod">
        <pc:chgData name="Bcc Abca" userId="218cc70be08a6819" providerId="LiveId" clId="{09548916-B85D-478B-A074-0765FD94CA5B}" dt="2024-06-23T06:45:44.584" v="7" actId="20577"/>
        <pc:sldMkLst>
          <pc:docMk/>
          <pc:sldMk cId="2398632341" sldId="269"/>
        </pc:sldMkLst>
        <pc:spChg chg="mod">
          <ac:chgData name="Bcc Abca" userId="218cc70be08a6819" providerId="LiveId" clId="{09548916-B85D-478B-A074-0765FD94CA5B}" dt="2024-06-23T06:45:44.584" v="7" actId="20577"/>
          <ac:spMkLst>
            <pc:docMk/>
            <pc:sldMk cId="2398632341" sldId="269"/>
            <ac:spMk id="2" creationId="{BEA2BC19-8E81-D0D8-9E00-867D8C207418}"/>
          </ac:spMkLst>
        </pc:spChg>
      </pc:sldChg>
      <pc:sldChg chg="modSp mod">
        <pc:chgData name="Bcc Abca" userId="218cc70be08a6819" providerId="LiveId" clId="{09548916-B85D-478B-A074-0765FD94CA5B}" dt="2024-06-23T06:45:47.535" v="8" actId="20577"/>
        <pc:sldMkLst>
          <pc:docMk/>
          <pc:sldMk cId="813133120" sldId="270"/>
        </pc:sldMkLst>
        <pc:spChg chg="mod">
          <ac:chgData name="Bcc Abca" userId="218cc70be08a6819" providerId="LiveId" clId="{09548916-B85D-478B-A074-0765FD94CA5B}" dt="2024-06-23T06:45:47.535" v="8" actId="20577"/>
          <ac:spMkLst>
            <pc:docMk/>
            <pc:sldMk cId="813133120" sldId="270"/>
            <ac:spMk id="2" creationId="{BEA2BC19-8E81-D0D8-9E00-867D8C207418}"/>
          </ac:spMkLst>
        </pc:spChg>
      </pc:sldChg>
    </pc:docChg>
  </pc:docChgLst>
  <pc:docChgLst>
    <pc:chgData name="Christie Shaji" userId="5d1578076b518fb4" providerId="LiveId" clId="{3763D94B-B6F2-449D-BE7D-A380F8CAE1B5}"/>
    <pc:docChg chg="addSld modSld">
      <pc:chgData name="Christie Shaji" userId="5d1578076b518fb4" providerId="LiveId" clId="{3763D94B-B6F2-449D-BE7D-A380F8CAE1B5}" dt="2023-10-07T16:00:30.665" v="5"/>
      <pc:docMkLst>
        <pc:docMk/>
      </pc:docMkLst>
      <pc:sldChg chg="modSp mod">
        <pc:chgData name="Christie Shaji" userId="5d1578076b518fb4" providerId="LiveId" clId="{3763D94B-B6F2-449D-BE7D-A380F8CAE1B5}" dt="2023-10-07T16:00:30.665" v="5"/>
        <pc:sldMkLst>
          <pc:docMk/>
          <pc:sldMk cId="120172133" sldId="259"/>
        </pc:sldMkLst>
        <pc:spChg chg="mod">
          <ac:chgData name="Christie Shaji" userId="5d1578076b518fb4" providerId="LiveId" clId="{3763D94B-B6F2-449D-BE7D-A380F8CAE1B5}" dt="2023-10-07T16:00:30.665" v="5"/>
          <ac:spMkLst>
            <pc:docMk/>
            <pc:sldMk cId="120172133" sldId="259"/>
            <ac:spMk id="4" creationId="{18FA1107-AA03-A9F4-C9B1-0642B4E1D635}"/>
          </ac:spMkLst>
        </pc:spChg>
      </pc:sldChg>
      <pc:sldChg chg="add">
        <pc:chgData name="Christie Shaji" userId="5d1578076b518fb4" providerId="LiveId" clId="{3763D94B-B6F2-449D-BE7D-A380F8CAE1B5}" dt="2023-10-07T16:00:15.866" v="0"/>
        <pc:sldMkLst>
          <pc:docMk/>
          <pc:sldMk cId="3213990385" sldId="262"/>
        </pc:sldMkLst>
      </pc:sldChg>
      <pc:sldChg chg="add">
        <pc:chgData name="Christie Shaji" userId="5d1578076b518fb4" providerId="LiveId" clId="{3763D94B-B6F2-449D-BE7D-A380F8CAE1B5}" dt="2023-10-07T16:00:16.707" v="1"/>
        <pc:sldMkLst>
          <pc:docMk/>
          <pc:sldMk cId="3195810785" sldId="263"/>
        </pc:sldMkLst>
      </pc:sldChg>
      <pc:sldChg chg="add">
        <pc:chgData name="Christie Shaji" userId="5d1578076b518fb4" providerId="LiveId" clId="{3763D94B-B6F2-449D-BE7D-A380F8CAE1B5}" dt="2023-10-07T16:00:17.371" v="2"/>
        <pc:sldMkLst>
          <pc:docMk/>
          <pc:sldMk cId="1473260588" sldId="264"/>
        </pc:sldMkLst>
      </pc:sldChg>
      <pc:sldChg chg="add">
        <pc:chgData name="Christie Shaji" userId="5d1578076b518fb4" providerId="LiveId" clId="{3763D94B-B6F2-449D-BE7D-A380F8CAE1B5}" dt="2023-10-07T16:00:18.018" v="3"/>
        <pc:sldMkLst>
          <pc:docMk/>
          <pc:sldMk cId="2675355609" sldId="265"/>
        </pc:sldMkLst>
      </pc:sldChg>
      <pc:sldChg chg="add">
        <pc:chgData name="Christie Shaji" userId="5d1578076b518fb4" providerId="LiveId" clId="{3763D94B-B6F2-449D-BE7D-A380F8CAE1B5}" dt="2023-10-07T16:00:18.827" v="4"/>
        <pc:sldMkLst>
          <pc:docMk/>
          <pc:sldMk cId="4013514740" sldId="266"/>
        </pc:sldMkLst>
      </pc:sldChg>
    </pc:docChg>
  </pc:docChgLst>
  <pc:docChgLst>
    <pc:chgData name="Shaji Varghese" userId="b6635ce32d741a41" providerId="LiveId" clId="{7FF609B2-E9BC-4B2B-91D4-31F7973FB575}"/>
    <pc:docChg chg="modSld">
      <pc:chgData name="Shaji Varghese" userId="b6635ce32d741a41" providerId="LiveId" clId="{7FF609B2-E9BC-4B2B-91D4-31F7973FB575}" dt="2024-06-16T19:03:20.352" v="1" actId="20577"/>
      <pc:docMkLst>
        <pc:docMk/>
      </pc:docMkLst>
      <pc:sldChg chg="modSp mod">
        <pc:chgData name="Shaji Varghese" userId="b6635ce32d741a41" providerId="LiveId" clId="{7FF609B2-E9BC-4B2B-91D4-31F7973FB575}" dt="2024-06-16T19:03:20.352" v="1" actId="20577"/>
        <pc:sldMkLst>
          <pc:docMk/>
          <pc:sldMk cId="120172133" sldId="259"/>
        </pc:sldMkLst>
        <pc:spChg chg="mod">
          <ac:chgData name="Shaji Varghese" userId="b6635ce32d741a41" providerId="LiveId" clId="{7FF609B2-E9BC-4B2B-91D4-31F7973FB575}" dt="2024-06-16T19:03:20.352" v="1" actId="20577"/>
          <ac:spMkLst>
            <pc:docMk/>
            <pc:sldMk cId="120172133" sldId="259"/>
            <ac:spMk id="4" creationId="{18FA1107-AA03-A9F4-C9B1-0642B4E1D635}"/>
          </ac:spMkLst>
        </pc:spChg>
      </pc:sldChg>
    </pc:docChg>
  </pc:docChgLst>
  <pc:docChgLst>
    <pc:chgData name="Shaji Varghese" userId="b6635ce32d741a41" providerId="LiveId" clId="{4384DA90-C273-49B2-95B4-041B965AC7AD}"/>
    <pc:docChg chg="custSel addSld delSld modSld sldOrd">
      <pc:chgData name="Shaji Varghese" userId="b6635ce32d741a41" providerId="LiveId" clId="{4384DA90-C273-49B2-95B4-041B965AC7AD}" dt="2024-03-17T13:44:38.507" v="48" actId="113"/>
      <pc:docMkLst>
        <pc:docMk/>
      </pc:docMkLst>
      <pc:sldChg chg="modSp mod">
        <pc:chgData name="Shaji Varghese" userId="b6635ce32d741a41" providerId="LiveId" clId="{4384DA90-C273-49B2-95B4-041B965AC7AD}" dt="2024-03-17T13:32:52.656" v="14" actId="113"/>
        <pc:sldMkLst>
          <pc:docMk/>
          <pc:sldMk cId="2233996185" sldId="256"/>
        </pc:sldMkLst>
        <pc:spChg chg="mod">
          <ac:chgData name="Shaji Varghese" userId="b6635ce32d741a41" providerId="LiveId" clId="{4384DA90-C273-49B2-95B4-041B965AC7AD}" dt="2024-03-17T13:32:52.656" v="14" actId="113"/>
          <ac:spMkLst>
            <pc:docMk/>
            <pc:sldMk cId="2233996185" sldId="256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32:45.509" v="13" actId="404"/>
          <ac:spMkLst>
            <pc:docMk/>
            <pc:sldMk cId="2233996185" sldId="256"/>
            <ac:spMk id="4" creationId="{18FA1107-AA03-A9F4-C9B1-0642B4E1D635}"/>
          </ac:spMkLst>
        </pc:spChg>
      </pc:sldChg>
      <pc:sldChg chg="modSp mod">
        <pc:chgData name="Shaji Varghese" userId="b6635ce32d741a41" providerId="LiveId" clId="{4384DA90-C273-49B2-95B4-041B965AC7AD}" dt="2024-03-17T13:32:58.689" v="15" actId="113"/>
        <pc:sldMkLst>
          <pc:docMk/>
          <pc:sldMk cId="3498301757" sldId="257"/>
        </pc:sldMkLst>
        <pc:spChg chg="mod">
          <ac:chgData name="Shaji Varghese" userId="b6635ce32d741a41" providerId="LiveId" clId="{4384DA90-C273-49B2-95B4-041B965AC7AD}" dt="2024-03-17T13:32:58.689" v="15" actId="113"/>
          <ac:spMkLst>
            <pc:docMk/>
            <pc:sldMk cId="3498301757" sldId="257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32:39.577" v="12" actId="27636"/>
          <ac:spMkLst>
            <pc:docMk/>
            <pc:sldMk cId="3498301757" sldId="257"/>
            <ac:spMk id="4" creationId="{18FA1107-AA03-A9F4-C9B1-0642B4E1D635}"/>
          </ac:spMkLst>
        </pc:spChg>
      </pc:sldChg>
      <pc:sldChg chg="modSp mod">
        <pc:chgData name="Shaji Varghese" userId="b6635ce32d741a41" providerId="LiveId" clId="{4384DA90-C273-49B2-95B4-041B965AC7AD}" dt="2024-03-17T13:33:30.190" v="19" actId="113"/>
        <pc:sldMkLst>
          <pc:docMk/>
          <pc:sldMk cId="1369330358" sldId="258"/>
        </pc:sldMkLst>
        <pc:spChg chg="mod">
          <ac:chgData name="Shaji Varghese" userId="b6635ce32d741a41" providerId="LiveId" clId="{4384DA90-C273-49B2-95B4-041B965AC7AD}" dt="2024-03-17T13:33:30.190" v="19" actId="113"/>
          <ac:spMkLst>
            <pc:docMk/>
            <pc:sldMk cId="1369330358" sldId="258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33:24.410" v="18" actId="404"/>
          <ac:spMkLst>
            <pc:docMk/>
            <pc:sldMk cId="1369330358" sldId="258"/>
            <ac:spMk id="4" creationId="{18FA1107-AA03-A9F4-C9B1-0642B4E1D635}"/>
          </ac:spMkLst>
        </pc:spChg>
      </pc:sldChg>
      <pc:sldChg chg="modSp mod">
        <pc:chgData name="Shaji Varghese" userId="b6635ce32d741a41" providerId="LiveId" clId="{4384DA90-C273-49B2-95B4-041B965AC7AD}" dt="2024-03-17T13:44:26.287" v="46" actId="113"/>
        <pc:sldMkLst>
          <pc:docMk/>
          <pc:sldMk cId="120172133" sldId="259"/>
        </pc:sldMkLst>
        <pc:spChg chg="mod">
          <ac:chgData name="Shaji Varghese" userId="b6635ce32d741a41" providerId="LiveId" clId="{4384DA90-C273-49B2-95B4-041B965AC7AD}" dt="2024-03-17T13:44:26.287" v="46" actId="113"/>
          <ac:spMkLst>
            <pc:docMk/>
            <pc:sldMk cId="120172133" sldId="259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43:50.073" v="37" actId="404"/>
          <ac:spMkLst>
            <pc:docMk/>
            <pc:sldMk cId="120172133" sldId="259"/>
            <ac:spMk id="4" creationId="{18FA1107-AA03-A9F4-C9B1-0642B4E1D635}"/>
          </ac:spMkLst>
        </pc:spChg>
      </pc:sldChg>
      <pc:sldChg chg="modSp mod">
        <pc:chgData name="Shaji Varghese" userId="b6635ce32d741a41" providerId="LiveId" clId="{4384DA90-C273-49B2-95B4-041B965AC7AD}" dt="2024-03-17T13:44:32.568" v="47" actId="113"/>
        <pc:sldMkLst>
          <pc:docMk/>
          <pc:sldMk cId="3691780077" sldId="260"/>
        </pc:sldMkLst>
        <pc:spChg chg="mod">
          <ac:chgData name="Shaji Varghese" userId="b6635ce32d741a41" providerId="LiveId" clId="{4384DA90-C273-49B2-95B4-041B965AC7AD}" dt="2024-03-17T13:44:32.568" v="47" actId="113"/>
          <ac:spMkLst>
            <pc:docMk/>
            <pc:sldMk cId="3691780077" sldId="260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44:01.249" v="41" actId="27636"/>
          <ac:spMkLst>
            <pc:docMk/>
            <pc:sldMk cId="3691780077" sldId="260"/>
            <ac:spMk id="4" creationId="{18FA1107-AA03-A9F4-C9B1-0642B4E1D635}"/>
          </ac:spMkLst>
        </pc:spChg>
      </pc:sldChg>
      <pc:sldChg chg="modSp mod">
        <pc:chgData name="Shaji Varghese" userId="b6635ce32d741a41" providerId="LiveId" clId="{4384DA90-C273-49B2-95B4-041B965AC7AD}" dt="2024-03-17T13:44:38.507" v="48" actId="113"/>
        <pc:sldMkLst>
          <pc:docMk/>
          <pc:sldMk cId="2261757383" sldId="261"/>
        </pc:sldMkLst>
        <pc:spChg chg="mod">
          <ac:chgData name="Shaji Varghese" userId="b6635ce32d741a41" providerId="LiveId" clId="{4384DA90-C273-49B2-95B4-041B965AC7AD}" dt="2024-03-17T13:44:38.507" v="48" actId="113"/>
          <ac:spMkLst>
            <pc:docMk/>
            <pc:sldMk cId="2261757383" sldId="261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44:14.306" v="45" actId="27636"/>
          <ac:spMkLst>
            <pc:docMk/>
            <pc:sldMk cId="2261757383" sldId="261"/>
            <ac:spMk id="4" creationId="{18FA1107-AA03-A9F4-C9B1-0642B4E1D635}"/>
          </ac:spMkLst>
        </pc:spChg>
      </pc:sldChg>
      <pc:sldChg chg="modSp mod">
        <pc:chgData name="Shaji Varghese" userId="b6635ce32d741a41" providerId="LiveId" clId="{4384DA90-C273-49B2-95B4-041B965AC7AD}" dt="2024-03-17T13:33:13.749" v="16" actId="113"/>
        <pc:sldMkLst>
          <pc:docMk/>
          <pc:sldMk cId="4013514740" sldId="266"/>
        </pc:sldMkLst>
        <pc:spChg chg="mod">
          <ac:chgData name="Shaji Varghese" userId="b6635ce32d741a41" providerId="LiveId" clId="{4384DA90-C273-49B2-95B4-041B965AC7AD}" dt="2024-03-17T13:33:13.749" v="16" actId="113"/>
          <ac:spMkLst>
            <pc:docMk/>
            <pc:sldMk cId="4013514740" sldId="266"/>
            <ac:spMk id="2" creationId="{BEA2BC19-8E81-D0D8-9E00-867D8C207418}"/>
          </ac:spMkLst>
        </pc:spChg>
        <pc:spChg chg="mod">
          <ac:chgData name="Shaji Varghese" userId="b6635ce32d741a41" providerId="LiveId" clId="{4384DA90-C273-49B2-95B4-041B965AC7AD}" dt="2024-03-17T13:32:28.798" v="10" actId="404"/>
          <ac:spMkLst>
            <pc:docMk/>
            <pc:sldMk cId="4013514740" sldId="266"/>
            <ac:spMk id="4" creationId="{18FA1107-AA03-A9F4-C9B1-0642B4E1D635}"/>
          </ac:spMkLst>
        </pc:spChg>
      </pc:sldChg>
      <pc:sldChg chg="add ord">
        <pc:chgData name="Shaji Varghese" userId="b6635ce32d741a41" providerId="LiveId" clId="{4384DA90-C273-49B2-95B4-041B965AC7AD}" dt="2024-03-17T13:42:45.697" v="29"/>
        <pc:sldMkLst>
          <pc:docMk/>
          <pc:sldMk cId="1146138498" sldId="267"/>
        </pc:sldMkLst>
      </pc:sldChg>
      <pc:sldChg chg="del">
        <pc:chgData name="Shaji Varghese" userId="b6635ce32d741a41" providerId="LiveId" clId="{4384DA90-C273-49B2-95B4-041B965AC7AD}" dt="2024-03-17T13:33:37.283" v="20" actId="47"/>
        <pc:sldMkLst>
          <pc:docMk/>
          <pc:sldMk cId="2285385361" sldId="267"/>
        </pc:sldMkLst>
      </pc:sldChg>
      <pc:sldChg chg="add ord">
        <pc:chgData name="Shaji Varghese" userId="b6635ce32d741a41" providerId="LiveId" clId="{4384DA90-C273-49B2-95B4-041B965AC7AD}" dt="2024-03-17T13:42:23.956" v="27"/>
        <pc:sldMkLst>
          <pc:docMk/>
          <pc:sldMk cId="349974725" sldId="268"/>
        </pc:sldMkLst>
      </pc:sldChg>
      <pc:sldChg chg="del">
        <pc:chgData name="Shaji Varghese" userId="b6635ce32d741a41" providerId="LiveId" clId="{4384DA90-C273-49B2-95B4-041B965AC7AD}" dt="2024-03-17T13:33:40.115" v="21" actId="47"/>
        <pc:sldMkLst>
          <pc:docMk/>
          <pc:sldMk cId="879385454" sldId="268"/>
        </pc:sldMkLst>
      </pc:sldChg>
      <pc:sldChg chg="del">
        <pc:chgData name="Shaji Varghese" userId="b6635ce32d741a41" providerId="LiveId" clId="{4384DA90-C273-49B2-95B4-041B965AC7AD}" dt="2024-03-17T13:33:43.387" v="22" actId="47"/>
        <pc:sldMkLst>
          <pc:docMk/>
          <pc:sldMk cId="773908162" sldId="269"/>
        </pc:sldMkLst>
      </pc:sldChg>
      <pc:sldChg chg="add ord">
        <pc:chgData name="Shaji Varghese" userId="b6635ce32d741a41" providerId="LiveId" clId="{4384DA90-C273-49B2-95B4-041B965AC7AD}" dt="2024-03-17T13:42:54.238" v="32"/>
        <pc:sldMkLst>
          <pc:docMk/>
          <pc:sldMk cId="2398632341" sldId="269"/>
        </pc:sldMkLst>
      </pc:sldChg>
      <pc:sldChg chg="add ord">
        <pc:chgData name="Shaji Varghese" userId="b6635ce32d741a41" providerId="LiveId" clId="{4384DA90-C273-49B2-95B4-041B965AC7AD}" dt="2024-03-17T13:43:07.107" v="35"/>
        <pc:sldMkLst>
          <pc:docMk/>
          <pc:sldMk cId="813133120" sldId="270"/>
        </pc:sldMkLst>
      </pc:sldChg>
      <pc:sldChg chg="del">
        <pc:chgData name="Shaji Varghese" userId="b6635ce32d741a41" providerId="LiveId" clId="{4384DA90-C273-49B2-95B4-041B965AC7AD}" dt="2024-03-17T13:33:45.858" v="23" actId="47"/>
        <pc:sldMkLst>
          <pc:docMk/>
          <pc:sldMk cId="2142678967" sldId="270"/>
        </pc:sldMkLst>
      </pc:sldChg>
    </pc:docChg>
  </pc:docChgLst>
  <pc:docChgLst>
    <pc:chgData name="Christie Shaji" userId="5d1578076b518fb4" providerId="LiveId" clId="{458B2E4D-2324-44D0-9794-7F8A68F364AD}"/>
    <pc:docChg chg="modSld">
      <pc:chgData name="Christie Shaji" userId="5d1578076b518fb4" providerId="LiveId" clId="{458B2E4D-2324-44D0-9794-7F8A68F364AD}" dt="2024-06-16T15:19:37.312" v="1" actId="20577"/>
      <pc:docMkLst>
        <pc:docMk/>
      </pc:docMkLst>
      <pc:sldChg chg="modSp mod">
        <pc:chgData name="Christie Shaji" userId="5d1578076b518fb4" providerId="LiveId" clId="{458B2E4D-2324-44D0-9794-7F8A68F364AD}" dt="2024-06-16T15:19:37.312" v="1" actId="20577"/>
        <pc:sldMkLst>
          <pc:docMk/>
          <pc:sldMk cId="120172133" sldId="259"/>
        </pc:sldMkLst>
        <pc:spChg chg="mod">
          <ac:chgData name="Christie Shaji" userId="5d1578076b518fb4" providerId="LiveId" clId="{458B2E4D-2324-44D0-9794-7F8A68F364AD}" dt="2024-06-16T15:19:37.312" v="1" actId="20577"/>
          <ac:spMkLst>
            <pc:docMk/>
            <pc:sldMk cId="120172133" sldId="259"/>
            <ac:spMk id="4" creationId="{18FA1107-AA03-A9F4-C9B1-0642B4E1D635}"/>
          </ac:spMkLst>
        </pc:spChg>
      </pc:sldChg>
    </pc:docChg>
  </pc:docChgLst>
  <pc:docChgLst>
    <pc:chgData name="Christie Shaji" userId="5d1578076b518fb4" providerId="LiveId" clId="{3AB473BA-AAFE-4CEC-B5DA-1CA41124EE8C}"/>
    <pc:docChg chg="modSld">
      <pc:chgData name="Christie Shaji" userId="5d1578076b518fb4" providerId="LiveId" clId="{3AB473BA-AAFE-4CEC-B5DA-1CA41124EE8C}" dt="2023-10-21T13:54:31.357" v="11" actId="6549"/>
      <pc:docMkLst>
        <pc:docMk/>
      </pc:docMkLst>
      <pc:sldChg chg="modSp mod">
        <pc:chgData name="Christie Shaji" userId="5d1578076b518fb4" providerId="LiveId" clId="{3AB473BA-AAFE-4CEC-B5DA-1CA41124EE8C}" dt="2023-10-21T13:54:31.357" v="11" actId="6549"/>
        <pc:sldMkLst>
          <pc:docMk/>
          <pc:sldMk cId="120172133" sldId="259"/>
        </pc:sldMkLst>
        <pc:spChg chg="mod">
          <ac:chgData name="Christie Shaji" userId="5d1578076b518fb4" providerId="LiveId" clId="{3AB473BA-AAFE-4CEC-B5DA-1CA41124EE8C}" dt="2023-10-21T13:54:31.357" v="11" actId="6549"/>
          <ac:spMkLst>
            <pc:docMk/>
            <pc:sldMk cId="120172133" sldId="259"/>
            <ac:spMk id="2" creationId="{BEA2BC19-8E81-D0D8-9E00-867D8C20741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3EFB0-B7A2-4FD5-B52D-DF96FC028C96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6C78E-E66B-433D-86B9-B07669EB4A5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57355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46C78E-E66B-433D-86B9-B07669EB4A5F}" type="slidenum">
              <a:rPr lang="en-AE" smtClean="0"/>
              <a:t>8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00982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C546E-F111-80FC-470A-ADD56D9AB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15FE8-FCE4-8B0A-0D13-7932B0EC7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09950-F0AB-86C0-CD4F-39305F44E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0C902-B7D3-AB2D-02D7-65660E71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85B5C-E871-97C8-D949-952314747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376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BD64-7DA7-01EE-011A-5103C51C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1BFAA7-6B12-87E6-BB74-852740EBF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20753-5A82-EBFA-73DE-80CC0F19F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D6EBD-7269-3087-AFAA-011472909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44BAE-293D-F2C7-D3C8-95ADC327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0734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D57837-C23A-8990-67C9-5D01DD8333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F4623-4CF7-38B1-5E86-739F25B75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065C1-1544-2056-B3ED-6CDBF247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AC13C-F8E0-DB61-38DE-22022A845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660C3-9DC5-6296-5479-5C300F912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3348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CD673-23F2-6015-D9EC-9B37A6694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0392C-9A2F-10C5-2574-380DC1E26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60579-D3FD-9AFF-75FF-7AABDA9F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CD381-33BE-A91E-7DE6-3C55F0B8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C816C-1A20-78DF-8B5A-05C101ED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7471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E59B7-1A21-0793-D18B-689A8B759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C8668-80DD-D0F4-5A6A-5402DB6EC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D5E4B-BB4B-14A1-DC9A-2E910680D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CA60E-525B-865B-F16F-EE82C47F9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B198D-87C8-89DA-EE07-451CE2C5B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7750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1D12-B027-33B4-8685-AA7874AC7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FC2C8-5333-D358-86ED-4121657D4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10BF9-197A-D714-D777-0798C4EB6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DD73-D18D-4ADE-A23A-64312F47D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07E50-27BA-2946-83EB-6D652776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F5802-882F-11EF-00EA-B4BB487F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6430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A6D45-2C5E-6E68-7429-80148E5D2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80C82-E8C1-BB74-F01D-A0D172D88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29214-A473-F1B3-A192-61373CD4B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2ADD6-11C1-A3D7-49E7-8E7ECD7671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3812D-9C36-672D-67D7-06878E50D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40E696-9173-2E39-1E4D-F4CCEFEEF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B9D91-D696-F190-C337-E38791E81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65B451-DEF8-3A94-6C25-D3B9658DE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9945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02CA6-5113-BF7A-88B2-668267BF3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FB3E4A-127C-6DD6-F323-9977D0C5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991FA-D714-5D0A-03AA-35B0A82A3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4E1D7-E386-C93A-0B11-9E18E50E9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8271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342CAA-B1C3-E2F3-39E4-322FA99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8F3667-03D7-16F7-5666-26B526A33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CD872-1A2F-BF59-7182-7410D302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6930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F7CDC-43F9-756D-E569-5ED2DE8C8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CC6F0-226C-ABBF-D41A-8E71FDDFC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2D235-260B-D79C-8131-BF44B8152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2EC8F-809F-ABF1-F02B-7DC0FB93F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AC6609-81D7-A076-CE18-619934A6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1CFF2-A730-F91B-5998-F6A72DA6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8143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FADF6-AF46-78C8-C86C-2E0396D33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7C1CDA-43A7-89BA-363B-BA2989515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F90D7-973F-1F8B-51D2-DAACB158A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27E8E-1FB1-2453-12FF-1B59F7AE7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06C55C-F0F3-7F1A-0483-9EFE9DA48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62333-E32E-0B16-1D45-11CBFA7C6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1145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6361A5-8599-F786-6D9E-64C496B12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8C973-FDC3-4ECF-0D23-89A09ECCE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0A978-544B-6D8E-631B-1EA6AEDDC3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B1B7E-41BB-4469-8981-4E614AFD9867}" type="datetimeFigureOut">
              <a:rPr lang="en-AE" smtClean="0"/>
              <a:t>23 Jun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B4FCE-BBFF-4D39-1729-54BB7F967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84DCF-8E93-7599-8726-72E8C2F3D3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E8FB3-F872-46E1-97F8-F37E03C8DB8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908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21945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 err="1"/>
              <a:t>Kandaalum</a:t>
            </a:r>
            <a:r>
              <a:rPr lang="en-US" sz="4000" b="1" i="1" dirty="0"/>
              <a:t> </a:t>
            </a:r>
            <a:r>
              <a:rPr lang="en-US" sz="4000" b="1" i="1" dirty="0" err="1"/>
              <a:t>kaalvaryil</a:t>
            </a:r>
            <a:br>
              <a:rPr lang="en-US" sz="4000" b="1" i="1" dirty="0"/>
            </a:br>
            <a:r>
              <a:rPr lang="en-US" sz="4000" b="1" i="1" dirty="0" err="1"/>
              <a:t>Kurishil</a:t>
            </a:r>
            <a:r>
              <a:rPr lang="en-US" sz="4000" b="1" i="1" dirty="0"/>
              <a:t> </a:t>
            </a:r>
            <a:r>
              <a:rPr lang="en-US" sz="4000" b="1" i="1" dirty="0" err="1"/>
              <a:t>shirassathum</a:t>
            </a:r>
            <a:r>
              <a:rPr lang="en-US" sz="4000" b="1" i="1" dirty="0"/>
              <a:t> </a:t>
            </a:r>
            <a:r>
              <a:rPr lang="en-US" sz="4000" b="1" i="1" dirty="0" err="1"/>
              <a:t>chaanju</a:t>
            </a:r>
            <a:r>
              <a:rPr lang="en-US" sz="4000" b="1" i="1" dirty="0"/>
              <a:t> </a:t>
            </a:r>
            <a:r>
              <a:rPr lang="en-US" sz="4000" b="1" i="1" dirty="0" err="1"/>
              <a:t>paran</a:t>
            </a:r>
            <a:br>
              <a:rPr lang="en-US" sz="4000" b="1" i="1" dirty="0"/>
            </a:br>
            <a:r>
              <a:rPr lang="en-US" sz="4000" b="1" i="1" dirty="0" err="1"/>
              <a:t>Kandeeduka</a:t>
            </a:r>
            <a:r>
              <a:rPr lang="en-US" sz="4000" b="1" i="1" dirty="0"/>
              <a:t> </a:t>
            </a:r>
            <a:r>
              <a:rPr lang="en-US" sz="4000" b="1" i="1" dirty="0" err="1"/>
              <a:t>priyane</a:t>
            </a:r>
            <a:r>
              <a:rPr lang="en-US" sz="4000" b="1" i="1" dirty="0"/>
              <a:t>! </a:t>
            </a:r>
            <a:r>
              <a:rPr lang="en-US" sz="4000" b="1" i="1" dirty="0" err="1"/>
              <a:t>Ninakkaay</a:t>
            </a:r>
            <a:br>
              <a:rPr lang="en-US" sz="4000" b="1" i="1" dirty="0"/>
            </a:br>
            <a:r>
              <a:rPr lang="en-US" sz="4000" b="1" i="1" dirty="0" err="1"/>
              <a:t>Thoongidunnu</a:t>
            </a:r>
            <a:r>
              <a:rPr lang="en-US" sz="4000" b="1" i="1" dirty="0"/>
              <a:t> </a:t>
            </a:r>
            <a:r>
              <a:rPr lang="en-US" sz="4000" b="1" i="1" dirty="0" err="1"/>
              <a:t>moonnaanikalil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കണ്ടാലും കാല്‍വറിയില്‍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കുരിശില്‍ ശിരസ്സതും ചാഞ്ഞു പരന്‍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കണ്ടീടുക പ്രിയനേ! നിനക്കായ്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തൂങ്ങിടുന്നു മൂന്നാണികളില്‍</a:t>
            </a:r>
          </a:p>
        </p:txBody>
      </p:sp>
    </p:spTree>
    <p:extLst>
      <p:ext uri="{BB962C8B-B14F-4D97-AF65-F5344CB8AC3E}">
        <p14:creationId xmlns:p14="http://schemas.microsoft.com/office/powerpoint/2010/main" val="22339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Thanthirumeni</a:t>
            </a:r>
            <a:r>
              <a:rPr lang="en-US" sz="4000" b="1" dirty="0"/>
              <a:t> </a:t>
            </a:r>
            <a:r>
              <a:rPr lang="en-US" sz="4000" b="1" dirty="0" err="1"/>
              <a:t>thakarnnathinaal</a:t>
            </a:r>
            <a:br>
              <a:rPr lang="en-US" sz="4000" b="1" dirty="0"/>
            </a:br>
            <a:r>
              <a:rPr lang="en-US" sz="4000" b="1" dirty="0" err="1"/>
              <a:t>Thanka</a:t>
            </a:r>
            <a:r>
              <a:rPr lang="en-US" sz="4000" b="1" dirty="0"/>
              <a:t> </a:t>
            </a:r>
            <a:r>
              <a:rPr lang="en-US" sz="4000" b="1" dirty="0" err="1"/>
              <a:t>ninam</a:t>
            </a:r>
            <a:r>
              <a:rPr lang="en-US" sz="4000" b="1" dirty="0"/>
              <a:t> </a:t>
            </a:r>
            <a:r>
              <a:rPr lang="en-US" sz="4000" b="1" dirty="0" err="1"/>
              <a:t>chinthiyathinaal</a:t>
            </a:r>
            <a:br>
              <a:rPr lang="en-US" sz="4000" b="1" dirty="0"/>
            </a:br>
            <a:r>
              <a:rPr lang="en-US" sz="4000" b="1" dirty="0"/>
              <a:t>Nin </a:t>
            </a:r>
            <a:r>
              <a:rPr lang="en-US" sz="4000" b="1" dirty="0" err="1"/>
              <a:t>vilayallo</a:t>
            </a:r>
            <a:r>
              <a:rPr lang="en-US" sz="4000" b="1" dirty="0"/>
              <a:t> </a:t>
            </a:r>
            <a:r>
              <a:rPr lang="en-US" sz="4000" b="1" dirty="0" err="1"/>
              <a:t>nalkiyavan</a:t>
            </a:r>
            <a:br>
              <a:rPr lang="en-US" sz="4000" b="1" dirty="0"/>
            </a:br>
            <a:r>
              <a:rPr lang="en-US" sz="4000" b="1" dirty="0" err="1"/>
              <a:t>Ninne</a:t>
            </a:r>
            <a:r>
              <a:rPr lang="en-US" sz="4000" b="1" dirty="0"/>
              <a:t> </a:t>
            </a:r>
            <a:r>
              <a:rPr lang="en-US" sz="4000" b="1" dirty="0" err="1"/>
              <a:t>swargeeya</a:t>
            </a:r>
            <a:r>
              <a:rPr lang="en-US" sz="4000" b="1" dirty="0"/>
              <a:t> </a:t>
            </a:r>
            <a:r>
              <a:rPr lang="en-US" sz="4000" b="1" dirty="0" err="1"/>
              <a:t>samboornaakkiduvaan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തന്‍തിരുമേനി തകര്‍ന്നതിനാല്‍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തങ്കനിണം ചിന്തിയതിനാല്‍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നിന്‍വിലയല്ലോ നല്‍കിയവന്‍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നിന്നെ സ്വര്‍ഗ്ഗീയ സമ്പൂര്‍ണ്ണനാക്കിടുവാന്‍</a:t>
            </a:r>
          </a:p>
        </p:txBody>
      </p:sp>
    </p:spTree>
    <p:extLst>
      <p:ext uri="{BB962C8B-B14F-4D97-AF65-F5344CB8AC3E}">
        <p14:creationId xmlns:p14="http://schemas.microsoft.com/office/powerpoint/2010/main" val="2261757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 err="1"/>
              <a:t>Kandaalum</a:t>
            </a:r>
            <a:r>
              <a:rPr lang="en-US" sz="4000" b="1" i="1" dirty="0"/>
              <a:t> </a:t>
            </a:r>
            <a:r>
              <a:rPr lang="en-US" sz="4000" b="1" i="1" dirty="0" err="1"/>
              <a:t>kaalvaryil</a:t>
            </a:r>
            <a:br>
              <a:rPr lang="en-US" sz="4000" b="1" i="1" dirty="0"/>
            </a:br>
            <a:r>
              <a:rPr lang="en-US" sz="4000" b="1" i="1" dirty="0" err="1"/>
              <a:t>Kurishil</a:t>
            </a:r>
            <a:r>
              <a:rPr lang="en-US" sz="4000" b="1" i="1" dirty="0"/>
              <a:t> </a:t>
            </a:r>
            <a:r>
              <a:rPr lang="en-US" sz="4000" b="1" i="1" dirty="0" err="1"/>
              <a:t>shirassathum</a:t>
            </a:r>
            <a:r>
              <a:rPr lang="en-US" sz="4000" b="1" i="1" dirty="0"/>
              <a:t> </a:t>
            </a:r>
            <a:r>
              <a:rPr lang="en-US" sz="4000" b="1" i="1" dirty="0" err="1"/>
              <a:t>chaanju</a:t>
            </a:r>
            <a:r>
              <a:rPr lang="en-US" sz="4000" b="1" i="1" dirty="0"/>
              <a:t> </a:t>
            </a:r>
            <a:r>
              <a:rPr lang="en-US" sz="4000" b="1" i="1" dirty="0" err="1"/>
              <a:t>paran</a:t>
            </a:r>
            <a:br>
              <a:rPr lang="en-US" sz="4000" b="1" i="1" dirty="0"/>
            </a:br>
            <a:r>
              <a:rPr lang="en-US" sz="4000" b="1" i="1" dirty="0" err="1"/>
              <a:t>Kandeeduka</a:t>
            </a:r>
            <a:r>
              <a:rPr lang="en-US" sz="4000" b="1" i="1" dirty="0"/>
              <a:t> </a:t>
            </a:r>
            <a:r>
              <a:rPr lang="en-US" sz="4000" b="1" i="1" dirty="0" err="1"/>
              <a:t>priyane</a:t>
            </a:r>
            <a:r>
              <a:rPr lang="en-US" sz="4000" b="1" i="1" dirty="0"/>
              <a:t>! </a:t>
            </a:r>
            <a:r>
              <a:rPr lang="en-US" sz="4000" b="1" i="1" dirty="0" err="1"/>
              <a:t>Ninakkaay</a:t>
            </a:r>
            <a:br>
              <a:rPr lang="en-US" sz="4000" b="1" i="1" dirty="0"/>
            </a:br>
            <a:r>
              <a:rPr lang="en-US" sz="4000" b="1" i="1" dirty="0" err="1"/>
              <a:t>Thoongidunnu</a:t>
            </a:r>
            <a:r>
              <a:rPr lang="en-US" sz="4000" b="1" i="1" dirty="0"/>
              <a:t> </a:t>
            </a:r>
            <a:r>
              <a:rPr lang="en-US" sz="4000" b="1" i="1" dirty="0" err="1"/>
              <a:t>moonnaanikalil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കണ്ടാലും കാല്‍വറിയില്‍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കുരിശില്‍ ശിരസ്സതും ചാഞ്ഞു പരന്‍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കണ്ടീടുക പ്രിയനേ! നിനക്കായ്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തൂങ്ങിടുന്നു മൂന്നാണികളില്‍</a:t>
            </a:r>
          </a:p>
        </p:txBody>
      </p:sp>
    </p:spTree>
    <p:extLst>
      <p:ext uri="{BB962C8B-B14F-4D97-AF65-F5344CB8AC3E}">
        <p14:creationId xmlns:p14="http://schemas.microsoft.com/office/powerpoint/2010/main" val="34997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Shirassil</a:t>
            </a:r>
            <a:r>
              <a:rPr lang="en-US" sz="4000" b="1" dirty="0"/>
              <a:t> </a:t>
            </a:r>
            <a:r>
              <a:rPr lang="en-US" sz="4000" b="1" dirty="0" err="1"/>
              <a:t>mulmudy</a:t>
            </a:r>
            <a:r>
              <a:rPr lang="en-US" sz="4000" b="1" dirty="0"/>
              <a:t> </a:t>
            </a:r>
            <a:r>
              <a:rPr lang="en-US" sz="4000" b="1" dirty="0" err="1"/>
              <a:t>aninjavanaay</a:t>
            </a:r>
            <a:br>
              <a:rPr lang="en-US" sz="4000" b="1" dirty="0"/>
            </a:br>
            <a:r>
              <a:rPr lang="en-US" sz="4000" b="1" dirty="0" err="1"/>
              <a:t>Hrudayam</a:t>
            </a:r>
            <a:r>
              <a:rPr lang="en-US" sz="4000" b="1" dirty="0"/>
              <a:t> </a:t>
            </a:r>
            <a:r>
              <a:rPr lang="en-US" sz="4000" b="1" dirty="0" err="1"/>
              <a:t>nindayaal</a:t>
            </a:r>
            <a:r>
              <a:rPr lang="en-US" sz="4000" b="1" dirty="0"/>
              <a:t> </a:t>
            </a:r>
            <a:r>
              <a:rPr lang="en-US" sz="4000" b="1" dirty="0" err="1"/>
              <a:t>thakarnavanaay</a:t>
            </a:r>
            <a:br>
              <a:rPr lang="en-US" sz="4000" b="1" dirty="0"/>
            </a:br>
            <a:r>
              <a:rPr lang="en-US" sz="4000" b="1" dirty="0" err="1"/>
              <a:t>Vedanayaalettam</a:t>
            </a:r>
            <a:r>
              <a:rPr lang="en-US" sz="4000" b="1" dirty="0"/>
              <a:t> </a:t>
            </a:r>
            <a:r>
              <a:rPr lang="en-US" sz="4000" b="1" dirty="0" err="1"/>
              <a:t>valanjavanaay</a:t>
            </a:r>
            <a:br>
              <a:rPr lang="en-US" sz="4000" b="1" dirty="0"/>
            </a:br>
            <a:r>
              <a:rPr lang="en-US" sz="4000" b="1" dirty="0"/>
              <a:t>Than </a:t>
            </a:r>
            <a:r>
              <a:rPr lang="en-US" sz="4000" b="1" dirty="0" err="1"/>
              <a:t>jeevane</a:t>
            </a:r>
            <a:r>
              <a:rPr lang="en-US" sz="4000" b="1" dirty="0"/>
              <a:t> </a:t>
            </a:r>
            <a:r>
              <a:rPr lang="en-US" sz="4000" b="1" dirty="0" err="1"/>
              <a:t>vediyunnu</a:t>
            </a:r>
            <a:r>
              <a:rPr lang="en-US" sz="4000" b="1" dirty="0"/>
              <a:t> </a:t>
            </a:r>
            <a:r>
              <a:rPr lang="en-US" sz="4000" b="1" dirty="0" err="1"/>
              <a:t>swayam</a:t>
            </a:r>
            <a:r>
              <a:rPr lang="en-US" sz="4000" b="1" dirty="0"/>
              <a:t> </a:t>
            </a:r>
            <a:r>
              <a:rPr lang="en-US" sz="4000" b="1" dirty="0" err="1"/>
              <a:t>ninakkaay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ശിരസ്സില്‍ മുള്‍മുടി അണിഞ്ഞവനായ്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ഹൃദയം നിന്ദയാല്‍ തകര്‍ന്നവനായ്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വേദനയാലേറ്റം വലഞ്ഞവനായ്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തന്‍ ജീവനെ വെടിയുന്നു സ്വയം നിനക്കായ്</a:t>
            </a:r>
          </a:p>
        </p:txBody>
      </p:sp>
    </p:spTree>
    <p:extLst>
      <p:ext uri="{BB962C8B-B14F-4D97-AF65-F5344CB8AC3E}">
        <p14:creationId xmlns:p14="http://schemas.microsoft.com/office/powerpoint/2010/main" val="3498301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 err="1"/>
              <a:t>Kandaalum</a:t>
            </a:r>
            <a:r>
              <a:rPr lang="en-US" sz="4000" b="1" i="1" dirty="0"/>
              <a:t> </a:t>
            </a:r>
            <a:r>
              <a:rPr lang="en-US" sz="4000" b="1" i="1" dirty="0" err="1"/>
              <a:t>kaalvaryil</a:t>
            </a:r>
            <a:br>
              <a:rPr lang="en-US" sz="4000" b="1" i="1" dirty="0"/>
            </a:br>
            <a:r>
              <a:rPr lang="en-US" sz="4000" b="1" i="1" dirty="0" err="1"/>
              <a:t>Kurishil</a:t>
            </a:r>
            <a:r>
              <a:rPr lang="en-US" sz="4000" b="1" i="1" dirty="0"/>
              <a:t> </a:t>
            </a:r>
            <a:r>
              <a:rPr lang="en-US" sz="4000" b="1" i="1" dirty="0" err="1"/>
              <a:t>shirassathum</a:t>
            </a:r>
            <a:r>
              <a:rPr lang="en-US" sz="4000" b="1" i="1" dirty="0"/>
              <a:t> </a:t>
            </a:r>
            <a:r>
              <a:rPr lang="en-US" sz="4000" b="1" i="1" dirty="0" err="1"/>
              <a:t>chaanju</a:t>
            </a:r>
            <a:r>
              <a:rPr lang="en-US" sz="4000" b="1" i="1" dirty="0"/>
              <a:t> </a:t>
            </a:r>
            <a:r>
              <a:rPr lang="en-US" sz="4000" b="1" i="1" dirty="0" err="1"/>
              <a:t>paran</a:t>
            </a:r>
            <a:br>
              <a:rPr lang="en-US" sz="4000" b="1" i="1" dirty="0"/>
            </a:br>
            <a:r>
              <a:rPr lang="en-US" sz="4000" b="1" i="1" dirty="0" err="1"/>
              <a:t>Kandeeduka</a:t>
            </a:r>
            <a:r>
              <a:rPr lang="en-US" sz="4000" b="1" i="1" dirty="0"/>
              <a:t> </a:t>
            </a:r>
            <a:r>
              <a:rPr lang="en-US" sz="4000" b="1" i="1" dirty="0" err="1"/>
              <a:t>priyane</a:t>
            </a:r>
            <a:r>
              <a:rPr lang="en-US" sz="4000" b="1" i="1" dirty="0"/>
              <a:t>! </a:t>
            </a:r>
            <a:r>
              <a:rPr lang="en-US" sz="4000" b="1" i="1" dirty="0" err="1"/>
              <a:t>Ninakkaay</a:t>
            </a:r>
            <a:br>
              <a:rPr lang="en-US" sz="4000" b="1" i="1" dirty="0"/>
            </a:br>
            <a:r>
              <a:rPr lang="en-US" sz="4000" b="1" i="1" dirty="0" err="1"/>
              <a:t>Thoongidunnu</a:t>
            </a:r>
            <a:r>
              <a:rPr lang="en-US" sz="4000" b="1" i="1" dirty="0"/>
              <a:t> </a:t>
            </a:r>
            <a:r>
              <a:rPr lang="en-US" sz="4000" b="1" i="1" dirty="0" err="1"/>
              <a:t>moonnaanikalil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കണ്ടാലും കാല്‍വറിയില്‍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കുരിശില്‍ ശിരസ്സതും ചാഞ്ഞു പരന്‍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കണ്ടീടുക പ്രിയനേ! നിനക്കായ്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തൂങ്ങിടുന്നു മൂന്നാണികളില്‍</a:t>
            </a:r>
          </a:p>
        </p:txBody>
      </p:sp>
    </p:spTree>
    <p:extLst>
      <p:ext uri="{BB962C8B-B14F-4D97-AF65-F5344CB8AC3E}">
        <p14:creationId xmlns:p14="http://schemas.microsoft.com/office/powerpoint/2010/main" val="4013514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Lokastaapanam</a:t>
            </a:r>
            <a:r>
              <a:rPr lang="en-US" sz="4000" b="1" dirty="0"/>
              <a:t> </a:t>
            </a:r>
            <a:r>
              <a:rPr lang="en-US" sz="4000" b="1" dirty="0" err="1"/>
              <a:t>muthal</a:t>
            </a:r>
            <a:r>
              <a:rPr lang="en-US" sz="4000" b="1" dirty="0"/>
              <a:t> </a:t>
            </a:r>
            <a:r>
              <a:rPr lang="en-US" sz="4000" b="1" dirty="0" err="1"/>
              <a:t>arukkappetta</a:t>
            </a:r>
            <a:br>
              <a:rPr lang="en-US" sz="4000" b="1" dirty="0"/>
            </a:br>
            <a:r>
              <a:rPr lang="en-US" sz="4000" b="1" dirty="0" err="1"/>
              <a:t>Kalankamilla</a:t>
            </a:r>
            <a:r>
              <a:rPr lang="en-US" sz="4000" b="1" dirty="0"/>
              <a:t> </a:t>
            </a:r>
            <a:r>
              <a:rPr lang="en-US" sz="4000" b="1" dirty="0" err="1"/>
              <a:t>daiva</a:t>
            </a:r>
            <a:r>
              <a:rPr lang="en-US" sz="4000" b="1" dirty="0"/>
              <a:t> </a:t>
            </a:r>
            <a:r>
              <a:rPr lang="en-US" sz="4000" b="1" dirty="0" err="1"/>
              <a:t>kunjaadinithaa</a:t>
            </a:r>
            <a:br>
              <a:rPr lang="en-US" sz="4000" b="1" dirty="0"/>
            </a:br>
            <a:r>
              <a:rPr lang="en-US" sz="4000" b="1" dirty="0" err="1"/>
              <a:t>Lokathin</a:t>
            </a:r>
            <a:r>
              <a:rPr lang="en-US" sz="4000" b="1" dirty="0"/>
              <a:t> </a:t>
            </a:r>
            <a:r>
              <a:rPr lang="en-US" sz="4000" b="1" dirty="0" err="1"/>
              <a:t>paapangal</a:t>
            </a:r>
            <a:r>
              <a:rPr lang="en-US" sz="4000" b="1" dirty="0"/>
              <a:t> </a:t>
            </a:r>
            <a:r>
              <a:rPr lang="en-US" sz="4000" b="1" dirty="0" err="1"/>
              <a:t>chumannukonde</a:t>
            </a:r>
            <a:br>
              <a:rPr lang="en-US" sz="4000" b="1" dirty="0"/>
            </a:br>
            <a:r>
              <a:rPr lang="en-US" sz="4000" b="1" dirty="0" err="1"/>
              <a:t>Vaaninum</a:t>
            </a:r>
            <a:r>
              <a:rPr lang="en-US" sz="4000" b="1" dirty="0"/>
              <a:t> </a:t>
            </a:r>
            <a:r>
              <a:rPr lang="en-US" sz="4000" b="1" dirty="0" err="1"/>
              <a:t>bhoovinum</a:t>
            </a:r>
            <a:r>
              <a:rPr lang="en-US" sz="4000" b="1" dirty="0"/>
              <a:t> </a:t>
            </a:r>
            <a:r>
              <a:rPr lang="en-US" sz="4000" b="1" dirty="0" err="1"/>
              <a:t>mandye</a:t>
            </a:r>
            <a:r>
              <a:rPr lang="en-US" sz="4000" b="1" dirty="0"/>
              <a:t> </a:t>
            </a:r>
            <a:r>
              <a:rPr lang="en-US" sz="4000" b="1" dirty="0" err="1"/>
              <a:t>thoongidunnu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ലോകസ്ഥാപനം മുതല്‍ അറുക്കപ്പെട്ട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കളങ്കമില്ല ദൈവകുഞ്ഞാടിതാ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ലോകത്തിന്‍ പാപങ്ങള്‍ ചുമന്നുകൊണ്ട്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വാനിനും ഭൂവിനും മദ്ധ്യേ തൂങ്ങിടുന്നു</a:t>
            </a:r>
          </a:p>
        </p:txBody>
      </p:sp>
    </p:spTree>
    <p:extLst>
      <p:ext uri="{BB962C8B-B14F-4D97-AF65-F5344CB8AC3E}">
        <p14:creationId xmlns:p14="http://schemas.microsoft.com/office/powerpoint/2010/main" val="136933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21945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 err="1"/>
              <a:t>Kandaalum</a:t>
            </a:r>
            <a:r>
              <a:rPr lang="en-US" sz="4000" b="1" i="1" dirty="0"/>
              <a:t> </a:t>
            </a:r>
            <a:r>
              <a:rPr lang="en-US" sz="4000" b="1" i="1" dirty="0" err="1"/>
              <a:t>kaalvaryil</a:t>
            </a:r>
            <a:br>
              <a:rPr lang="en-US" sz="4000" b="1" i="1" dirty="0"/>
            </a:br>
            <a:r>
              <a:rPr lang="en-US" sz="4000" b="1" i="1" dirty="0" err="1"/>
              <a:t>Kurishil</a:t>
            </a:r>
            <a:r>
              <a:rPr lang="en-US" sz="4000" b="1" i="1" dirty="0"/>
              <a:t> </a:t>
            </a:r>
            <a:r>
              <a:rPr lang="en-US" sz="4000" b="1" i="1" dirty="0" err="1"/>
              <a:t>shirassathum</a:t>
            </a:r>
            <a:r>
              <a:rPr lang="en-US" sz="4000" b="1" i="1" dirty="0"/>
              <a:t> </a:t>
            </a:r>
            <a:r>
              <a:rPr lang="en-US" sz="4000" b="1" i="1" dirty="0" err="1"/>
              <a:t>chaanju</a:t>
            </a:r>
            <a:r>
              <a:rPr lang="en-US" sz="4000" b="1" i="1" dirty="0"/>
              <a:t> </a:t>
            </a:r>
            <a:r>
              <a:rPr lang="en-US" sz="4000" b="1" i="1" dirty="0" err="1"/>
              <a:t>paran</a:t>
            </a:r>
            <a:br>
              <a:rPr lang="en-US" sz="4000" b="1" i="1" dirty="0"/>
            </a:br>
            <a:r>
              <a:rPr lang="en-US" sz="4000" b="1" i="1" dirty="0" err="1"/>
              <a:t>Kandeeduka</a:t>
            </a:r>
            <a:r>
              <a:rPr lang="en-US" sz="4000" b="1" i="1" dirty="0"/>
              <a:t> </a:t>
            </a:r>
            <a:r>
              <a:rPr lang="en-US" sz="4000" b="1" i="1" dirty="0" err="1"/>
              <a:t>priyane</a:t>
            </a:r>
            <a:r>
              <a:rPr lang="en-US" sz="4000" b="1" i="1" dirty="0"/>
              <a:t>! </a:t>
            </a:r>
            <a:r>
              <a:rPr lang="en-US" sz="4000" b="1" i="1" dirty="0" err="1"/>
              <a:t>Ninakkaay</a:t>
            </a:r>
            <a:br>
              <a:rPr lang="en-US" sz="4000" b="1" i="1" dirty="0"/>
            </a:br>
            <a:r>
              <a:rPr lang="en-US" sz="4000" b="1" i="1" dirty="0" err="1"/>
              <a:t>Thoongidunnu</a:t>
            </a:r>
            <a:r>
              <a:rPr lang="en-US" sz="4000" b="1" i="1" dirty="0"/>
              <a:t> </a:t>
            </a:r>
            <a:r>
              <a:rPr lang="en-US" sz="4000" b="1" i="1" dirty="0" err="1"/>
              <a:t>moonnaanikalil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കണ്ടാലും കാല്‍വറിയില്‍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കുരിശില്‍ ശിരസ്സതും ചാഞ്ഞു പരന്‍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കണ്ടീടുക പ്രിയനേ! നിനക്കായ്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തൂങ്ങിടുന്നു മൂന്നാണികളില്‍</a:t>
            </a:r>
          </a:p>
        </p:txBody>
      </p:sp>
    </p:spTree>
    <p:extLst>
      <p:ext uri="{BB962C8B-B14F-4D97-AF65-F5344CB8AC3E}">
        <p14:creationId xmlns:p14="http://schemas.microsoft.com/office/powerpoint/2010/main" val="1146138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Samrudhiyaay</a:t>
            </a:r>
            <a:r>
              <a:rPr lang="en-US" sz="4000" b="1" dirty="0"/>
              <a:t> </a:t>
            </a:r>
            <a:r>
              <a:rPr lang="en-US" sz="4000" b="1" dirty="0" err="1"/>
              <a:t>jeeva</a:t>
            </a:r>
            <a:r>
              <a:rPr lang="en-US" sz="4000" b="1" dirty="0"/>
              <a:t> </a:t>
            </a:r>
            <a:r>
              <a:rPr lang="en-US" sz="4000" b="1" dirty="0" err="1"/>
              <a:t>jalam</a:t>
            </a:r>
            <a:r>
              <a:rPr lang="en-US" sz="4000" b="1" dirty="0"/>
              <a:t> </a:t>
            </a:r>
            <a:r>
              <a:rPr lang="en-US" sz="4000" b="1" dirty="0" err="1"/>
              <a:t>tharuvaan</a:t>
            </a:r>
            <a:br>
              <a:rPr lang="en-US" sz="4000" b="1" dirty="0"/>
            </a:br>
            <a:r>
              <a:rPr lang="en-US" sz="4000" b="1" dirty="0" err="1"/>
              <a:t>Paaneeya</a:t>
            </a:r>
            <a:r>
              <a:rPr lang="en-US" sz="4000" b="1" dirty="0"/>
              <a:t> </a:t>
            </a:r>
            <a:r>
              <a:rPr lang="en-US" sz="4000" b="1" dirty="0" err="1"/>
              <a:t>yaagamaay</a:t>
            </a:r>
            <a:r>
              <a:rPr lang="en-US" sz="4000" b="1" dirty="0"/>
              <a:t> </a:t>
            </a:r>
            <a:r>
              <a:rPr lang="en-US" sz="4000" b="1" dirty="0" err="1"/>
              <a:t>theernnavane</a:t>
            </a:r>
            <a:br>
              <a:rPr lang="en-US" sz="4000" b="1" dirty="0"/>
            </a:br>
            <a:r>
              <a:rPr lang="en-US" sz="4000" b="1" dirty="0" err="1"/>
              <a:t>Kaipu</a:t>
            </a:r>
            <a:r>
              <a:rPr lang="en-US" sz="4000" b="1" dirty="0"/>
              <a:t> </a:t>
            </a:r>
            <a:r>
              <a:rPr lang="en-US" sz="4000" b="1" dirty="0" err="1"/>
              <a:t>neer</a:t>
            </a:r>
            <a:r>
              <a:rPr lang="en-US" sz="4000" b="1" dirty="0"/>
              <a:t> </a:t>
            </a:r>
            <a:r>
              <a:rPr lang="en-US" sz="4000" b="1" dirty="0" err="1"/>
              <a:t>daahathinekeedave</a:t>
            </a:r>
            <a:br>
              <a:rPr lang="en-US" sz="4000" b="1" dirty="0"/>
            </a:br>
            <a:r>
              <a:rPr lang="en-US" sz="4000" b="1" dirty="0" err="1"/>
              <a:t>Ninakkaay</a:t>
            </a:r>
            <a:r>
              <a:rPr lang="en-US" sz="4000" b="1" dirty="0"/>
              <a:t> </a:t>
            </a:r>
            <a:r>
              <a:rPr lang="en-US" sz="4000" b="1" dirty="0" err="1"/>
              <a:t>avanaayathum</a:t>
            </a:r>
            <a:r>
              <a:rPr lang="en-US" sz="4000" b="1" dirty="0"/>
              <a:t> </a:t>
            </a:r>
            <a:r>
              <a:rPr lang="en-US" sz="4000" b="1" dirty="0" err="1"/>
              <a:t>paanam</a:t>
            </a:r>
            <a:r>
              <a:rPr lang="en-US" sz="4000" b="1" dirty="0"/>
              <a:t> </a:t>
            </a:r>
            <a:r>
              <a:rPr lang="en-US" sz="4000" b="1" dirty="0" err="1"/>
              <a:t>cheythu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സമൃദ്ധിയായ് ജീവജലം തരുവാന്‍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പാനീയയാഗമായ്ത്തീര്‍ന്നവന്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കയ്പുനീര്‍ ദാഹത്തിനേകീടവേ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നിനക്കായവനായതും പാനം ചെയ്തു</a:t>
            </a:r>
          </a:p>
        </p:txBody>
      </p:sp>
    </p:spTree>
    <p:extLst>
      <p:ext uri="{BB962C8B-B14F-4D97-AF65-F5344CB8AC3E}">
        <p14:creationId xmlns:p14="http://schemas.microsoft.com/office/powerpoint/2010/main" val="120172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21945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 err="1"/>
              <a:t>Kandaalum</a:t>
            </a:r>
            <a:r>
              <a:rPr lang="en-US" sz="4000" b="1" i="1" dirty="0"/>
              <a:t> </a:t>
            </a:r>
            <a:r>
              <a:rPr lang="en-US" sz="4000" b="1" i="1" dirty="0" err="1"/>
              <a:t>kaalvaryil</a:t>
            </a:r>
            <a:br>
              <a:rPr lang="en-US" sz="4000" b="1" i="1" dirty="0"/>
            </a:br>
            <a:r>
              <a:rPr lang="en-US" sz="4000" b="1" i="1" dirty="0" err="1"/>
              <a:t>Kurishil</a:t>
            </a:r>
            <a:r>
              <a:rPr lang="en-US" sz="4000" b="1" i="1" dirty="0"/>
              <a:t> </a:t>
            </a:r>
            <a:r>
              <a:rPr lang="en-US" sz="4000" b="1" i="1" dirty="0" err="1"/>
              <a:t>shirassathum</a:t>
            </a:r>
            <a:r>
              <a:rPr lang="en-US" sz="4000" b="1" i="1" dirty="0"/>
              <a:t> </a:t>
            </a:r>
            <a:r>
              <a:rPr lang="en-US" sz="4000" b="1" i="1" dirty="0" err="1"/>
              <a:t>chaanju</a:t>
            </a:r>
            <a:r>
              <a:rPr lang="en-US" sz="4000" b="1" i="1" dirty="0"/>
              <a:t> </a:t>
            </a:r>
            <a:r>
              <a:rPr lang="en-US" sz="4000" b="1" i="1" dirty="0" err="1"/>
              <a:t>paran</a:t>
            </a:r>
            <a:br>
              <a:rPr lang="en-US" sz="4000" b="1" i="1" dirty="0"/>
            </a:br>
            <a:r>
              <a:rPr lang="en-US" sz="4000" b="1" i="1" dirty="0" err="1"/>
              <a:t>Kandeeduka</a:t>
            </a:r>
            <a:r>
              <a:rPr lang="en-US" sz="4000" b="1" i="1" dirty="0"/>
              <a:t> </a:t>
            </a:r>
            <a:r>
              <a:rPr lang="en-US" sz="4000" b="1" i="1" dirty="0" err="1"/>
              <a:t>priyane</a:t>
            </a:r>
            <a:r>
              <a:rPr lang="en-US" sz="4000" b="1" i="1" dirty="0"/>
              <a:t>! </a:t>
            </a:r>
            <a:r>
              <a:rPr lang="en-US" sz="4000" b="1" i="1" dirty="0" err="1"/>
              <a:t>Ninakkaay</a:t>
            </a:r>
            <a:br>
              <a:rPr lang="en-US" sz="4000" b="1" i="1" dirty="0"/>
            </a:br>
            <a:r>
              <a:rPr lang="en-US" sz="4000" b="1" i="1" dirty="0" err="1"/>
              <a:t>Thoongidunnu</a:t>
            </a:r>
            <a:r>
              <a:rPr lang="en-US" sz="4000" b="1" i="1" dirty="0"/>
              <a:t> </a:t>
            </a:r>
            <a:r>
              <a:rPr lang="en-US" sz="4000" b="1" i="1" dirty="0" err="1"/>
              <a:t>moonnaanikalil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കണ്ടാലും കാല്‍വറിയില്‍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കുരിശില്‍ ശിരസ്സതും ചാഞ്ഞു പരന്‍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കണ്ടീടുക പ്രിയനേ! നിനക്കായ്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തൂങ്ങിടുന്നു മൂന്നാണികളില്‍</a:t>
            </a:r>
          </a:p>
        </p:txBody>
      </p:sp>
    </p:spTree>
    <p:extLst>
      <p:ext uri="{BB962C8B-B14F-4D97-AF65-F5344CB8AC3E}">
        <p14:creationId xmlns:p14="http://schemas.microsoft.com/office/powerpoint/2010/main" val="2398632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42900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Paathakarkkaay</a:t>
            </a:r>
            <a:r>
              <a:rPr lang="en-US" sz="4000" b="1" dirty="0"/>
              <a:t> </a:t>
            </a:r>
            <a:r>
              <a:rPr lang="en-US" sz="4000" b="1" dirty="0" err="1"/>
              <a:t>kshama</a:t>
            </a:r>
            <a:r>
              <a:rPr lang="en-US" sz="4000" b="1" dirty="0"/>
              <a:t> </a:t>
            </a:r>
            <a:r>
              <a:rPr lang="en-US" sz="4000" b="1" dirty="0" err="1"/>
              <a:t>yaachichavan</a:t>
            </a:r>
            <a:br>
              <a:rPr lang="en-US" sz="4000" b="1" dirty="0"/>
            </a:br>
            <a:r>
              <a:rPr lang="en-US" sz="4000" b="1" dirty="0" err="1"/>
              <a:t>Paathaka</a:t>
            </a:r>
            <a:r>
              <a:rPr lang="en-US" sz="4000" b="1" dirty="0"/>
              <a:t> </a:t>
            </a:r>
            <a:r>
              <a:rPr lang="en-US" sz="4000" b="1" dirty="0" err="1"/>
              <a:t>lokam</a:t>
            </a:r>
            <a:r>
              <a:rPr lang="en-US" sz="4000" b="1" dirty="0"/>
              <a:t> </a:t>
            </a:r>
            <a:r>
              <a:rPr lang="en-US" sz="4000" b="1" dirty="0" err="1"/>
              <a:t>vedinjidumbol</a:t>
            </a:r>
            <a:br>
              <a:rPr lang="en-US" sz="4000" b="1" dirty="0"/>
            </a:br>
            <a:r>
              <a:rPr lang="en-US" sz="4000" b="1" dirty="0" err="1"/>
              <a:t>Nivruthiyaay</a:t>
            </a:r>
            <a:r>
              <a:rPr lang="en-US" sz="4000" b="1" dirty="0"/>
              <a:t> </a:t>
            </a:r>
            <a:r>
              <a:rPr lang="en-US" sz="4000" b="1" dirty="0" err="1"/>
              <a:t>sakalamennothiyaho</a:t>
            </a:r>
            <a:br>
              <a:rPr lang="en-US" sz="4000" b="1" dirty="0"/>
            </a:br>
            <a:r>
              <a:rPr lang="en-US" sz="4000" b="1" dirty="0" err="1"/>
              <a:t>Swantha</a:t>
            </a:r>
            <a:r>
              <a:rPr lang="en-US" sz="4000" b="1" dirty="0"/>
              <a:t> </a:t>
            </a:r>
            <a:r>
              <a:rPr lang="en-US" sz="4000" b="1" dirty="0" err="1"/>
              <a:t>praanan</a:t>
            </a:r>
            <a:r>
              <a:rPr lang="en-US" sz="4000" b="1" dirty="0"/>
              <a:t> </a:t>
            </a:r>
            <a:r>
              <a:rPr lang="en-US" sz="4000" b="1" dirty="0" err="1"/>
              <a:t>pithaavineyelppikkunnu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പാതകര്‍ക്കായ് ക്ഷമ യാചിച്ചവന്‍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പാതകലോകം വെടിഞ്ഞിടുമ്പോള്‍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നിവൃത്തിയായ് സകലമെന്നോതിയഹോ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സ്വന്ത പ്രാണന്‍ പിതാവിനെയേല്‍പ്പിക്കുന്നു</a:t>
            </a:r>
          </a:p>
        </p:txBody>
      </p:sp>
    </p:spTree>
    <p:extLst>
      <p:ext uri="{BB962C8B-B14F-4D97-AF65-F5344CB8AC3E}">
        <p14:creationId xmlns:p14="http://schemas.microsoft.com/office/powerpoint/2010/main" val="369178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C19-8E81-D0D8-9E00-867D8C207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395" y="3219450"/>
            <a:ext cx="11350304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 err="1"/>
              <a:t>Kandaalum</a:t>
            </a:r>
            <a:r>
              <a:rPr lang="en-US" sz="4000" b="1" i="1" dirty="0"/>
              <a:t> </a:t>
            </a:r>
            <a:r>
              <a:rPr lang="en-US" sz="4000" b="1" i="1" dirty="0" err="1"/>
              <a:t>kaalvaryil</a:t>
            </a:r>
            <a:br>
              <a:rPr lang="en-US" sz="4000" b="1" i="1" dirty="0"/>
            </a:br>
            <a:r>
              <a:rPr lang="en-US" sz="4000" b="1" i="1" dirty="0" err="1"/>
              <a:t>Kurishil</a:t>
            </a:r>
            <a:r>
              <a:rPr lang="en-US" sz="4000" b="1" i="1" dirty="0"/>
              <a:t> </a:t>
            </a:r>
            <a:r>
              <a:rPr lang="en-US" sz="4000" b="1" i="1" dirty="0" err="1"/>
              <a:t>shirassathum</a:t>
            </a:r>
            <a:r>
              <a:rPr lang="en-US" sz="4000" b="1" i="1" dirty="0"/>
              <a:t> </a:t>
            </a:r>
            <a:r>
              <a:rPr lang="en-US" sz="4000" b="1" i="1" dirty="0" err="1"/>
              <a:t>chaanju</a:t>
            </a:r>
            <a:r>
              <a:rPr lang="en-US" sz="4000" b="1" i="1" dirty="0"/>
              <a:t> </a:t>
            </a:r>
            <a:r>
              <a:rPr lang="en-US" sz="4000" b="1" i="1" dirty="0" err="1"/>
              <a:t>paran</a:t>
            </a:r>
            <a:br>
              <a:rPr lang="en-US" sz="4000" b="1" i="1" dirty="0"/>
            </a:br>
            <a:r>
              <a:rPr lang="en-US" sz="4000" b="1" i="1" dirty="0" err="1"/>
              <a:t>Kandeeduka</a:t>
            </a:r>
            <a:r>
              <a:rPr lang="en-US" sz="4000" b="1" i="1" dirty="0"/>
              <a:t> </a:t>
            </a:r>
            <a:r>
              <a:rPr lang="en-US" sz="4000" b="1" i="1" dirty="0" err="1"/>
              <a:t>priyane</a:t>
            </a:r>
            <a:r>
              <a:rPr lang="en-US" sz="4000" b="1" i="1" dirty="0"/>
              <a:t>! </a:t>
            </a:r>
            <a:r>
              <a:rPr lang="en-US" sz="4000" b="1" i="1" dirty="0" err="1"/>
              <a:t>Ninakkaay</a:t>
            </a:r>
            <a:br>
              <a:rPr lang="en-US" sz="4000" b="1" i="1" dirty="0"/>
            </a:br>
            <a:r>
              <a:rPr lang="en-US" sz="4000" b="1" i="1" dirty="0" err="1"/>
              <a:t>Thoongidunnu</a:t>
            </a:r>
            <a:r>
              <a:rPr lang="en-US" sz="4000" b="1" i="1" dirty="0"/>
              <a:t> </a:t>
            </a:r>
            <a:r>
              <a:rPr lang="en-US" sz="4000" b="1" i="1" dirty="0" err="1"/>
              <a:t>moonnaanikalil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A1107-AA03-A9F4-C9B1-0642B4E1D635}"/>
              </a:ext>
            </a:extLst>
          </p:cNvPr>
          <p:cNvSpPr txBox="1">
            <a:spLocks/>
          </p:cNvSpPr>
          <p:nvPr/>
        </p:nvSpPr>
        <p:spPr>
          <a:xfrm>
            <a:off x="461395" y="14681"/>
            <a:ext cx="11350304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കണ്ടാലും കാല്‍വറിയില്‍ 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കുരിശില്‍ ശിരസ്സതും ചാഞ്ഞു പരന്‍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കണ്ടീടുക പ്രിയനേ! നിനക്കായ്</a:t>
            </a:r>
          </a:p>
          <a:p>
            <a:pPr algn="l">
              <a:lnSpc>
                <a:spcPct val="150000"/>
              </a:lnSpc>
            </a:pPr>
            <a:r>
              <a:rPr lang="ml-IN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തൂങ്ങിടുന്നു മൂന്നാണികളില്‍</a:t>
            </a:r>
          </a:p>
        </p:txBody>
      </p:sp>
    </p:spTree>
    <p:extLst>
      <p:ext uri="{BB962C8B-B14F-4D97-AF65-F5344CB8AC3E}">
        <p14:creationId xmlns:p14="http://schemas.microsoft.com/office/powerpoint/2010/main" val="813133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293</Words>
  <Application>Microsoft Office PowerPoint</Application>
  <PresentationFormat>Widescreen</PresentationFormat>
  <Paragraphs>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Nirmala UI</vt:lpstr>
      <vt:lpstr>Office Theme</vt:lpstr>
      <vt:lpstr>Kandaalum kaalvaryil Kurishil shirassathum chaanju paran Kandeeduka priyane! Ninakkaay Thoongidunnu moonnaanikalil</vt:lpstr>
      <vt:lpstr>Shirassil mulmudy aninjavanaay Hrudayam nindayaal thakarnavanaay Vedanayaalettam valanjavanaay Than jeevane vediyunnu swayam ninakkaay-</vt:lpstr>
      <vt:lpstr>Kandaalum kaalvaryil Kurishil shirassathum chaanju paran Kandeeduka priyane! Ninakkaay Thoongidunnu moonnaanikalil</vt:lpstr>
      <vt:lpstr>Lokastaapanam muthal arukkappetta Kalankamilla daiva kunjaadinithaa Lokathin paapangal chumannukonde Vaaninum bhoovinum mandye thoongidunnu</vt:lpstr>
      <vt:lpstr>Kandaalum kaalvaryil Kurishil shirassathum chaanju paran Kandeeduka priyane! Ninakkaay Thoongidunnu moonnaanikalil</vt:lpstr>
      <vt:lpstr>Samrudhiyaay jeeva jalam tharuvaan Paaneeya yaagamaay theernnavane Kaipu neer daahathinekeedave Ninakkaay avanaayathum paanam cheythu-</vt:lpstr>
      <vt:lpstr>Kandaalum kaalvaryil Kurishil shirassathum chaanju paran Kandeeduka priyane! Ninakkaay Thoongidunnu moonnaanikalil</vt:lpstr>
      <vt:lpstr>Paathakarkkaay kshama yaachichavan Paathaka lokam vedinjidumbol Nivruthiyaay sakalamennothiyaho Swantha praanan pithaavineyelppikkunnu-</vt:lpstr>
      <vt:lpstr>Kandaalum kaalvaryil Kurishil shirassathum chaanju paran Kandeeduka priyane! Ninakkaay Thoongidunnu moonnaanikalil</vt:lpstr>
      <vt:lpstr>Thanthirumeni thakarnnathinaal Thanka ninam chinthiyathinaal Nin vilayallo nalkiyavan Ninne swargeeya samboornaakkiduvaan-</vt:lpstr>
      <vt:lpstr>Kandaalum kaalvaryil Kurishil shirassathum chaanju paran Kandeeduka priyane! Ninakkaay Thoongidunnu moonnaanikalil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കണ്ടാലും കാല്‍വറിയില്‍ </dc:title>
  <dc:subject>268</dc:subject>
  <dc:creator>Unknown</dc:creator>
  <cp:keywords>Formatting Pending</cp:keywords>
  <cp:lastModifiedBy>Bcc Abca</cp:lastModifiedBy>
  <cp:revision>2</cp:revision>
  <dcterms:created xsi:type="dcterms:W3CDTF">2023-10-07T15:56:14Z</dcterms:created>
  <dcterms:modified xsi:type="dcterms:W3CDTF">2024-06-23T06:45:54Z</dcterms:modified>
</cp:coreProperties>
</file>